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50625756"/>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141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мамырдағы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462213"/>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22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мамырға </a:t>
            </a:r>
            <a:r>
              <a:rPr lang="kk-KZ" altLang="ru-RU" sz="1100" b="1" dirty="0" smtClean="0">
                <a:solidFill>
                  <a:srgbClr val="000000"/>
                </a:solidFill>
                <a:latin typeface="Times New Roman" panose="02020603050405020304" pitchFamily="18" charset="0"/>
                <a:cs typeface="Times New Roman" panose="02020603050405020304" pitchFamily="18" charset="0"/>
              </a:rPr>
              <a:t>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21 мамыр </a:t>
            </a:r>
            <a:r>
              <a:rPr lang="kk-KZ" altLang="ru-RU" sz="1100" b="1" dirty="0" smtClean="0">
                <a:solidFill>
                  <a:srgbClr val="000000"/>
                </a:solidFill>
                <a:latin typeface="Times New Roman" panose="02020603050405020304" pitchFamily="18" charset="0"/>
                <a:cs typeface="Times New Roman" panose="02020603050405020304" pitchFamily="18" charset="0"/>
              </a:rPr>
              <a:t>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22 </a:t>
            </a:r>
            <a:r>
              <a:rPr lang="kk-KZ" altLang="ru-RU" sz="1100" b="1" dirty="0" smtClean="0">
                <a:solidFill>
                  <a:srgbClr val="000000"/>
                </a:solidFill>
                <a:latin typeface="Times New Roman" panose="02020603050405020304" pitchFamily="18" charset="0"/>
                <a:cs typeface="Times New Roman" panose="02020603050405020304" pitchFamily="18" charset="0"/>
              </a:rPr>
              <a:t>мамыр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жауын-шашынсыз, шаңды дауыл. </a:t>
            </a:r>
            <a:r>
              <a:rPr lang="kk-KZ" sz="1200" dirty="0" smtClean="0">
                <a:latin typeface="Times New Roman" panose="02020603050405020304" pitchFamily="18" charset="0"/>
                <a:cs typeface="Times New Roman" panose="02020603050405020304" pitchFamily="18" charset="0"/>
              </a:rPr>
              <a:t>Жел солтүстік-шығыстан соғады, күші </a:t>
            </a:r>
            <a:r>
              <a:rPr lang="kk-KZ" sz="1200" dirty="0" smtClean="0">
                <a:latin typeface="Times New Roman" panose="02020603050405020304" pitchFamily="18" charset="0"/>
                <a:cs typeface="Times New Roman" panose="02020603050405020304" pitchFamily="18" charset="0"/>
              </a:rPr>
              <a:t>9-14, екпіні 15-20 </a:t>
            </a:r>
            <a:r>
              <a:rPr lang="kk-KZ" sz="1200" dirty="0" smtClean="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13-15,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25-27 </a:t>
            </a:r>
            <a:r>
              <a:rPr lang="kk-KZ" sz="1200" dirty="0" smtClean="0">
                <a:latin typeface="Times New Roman" panose="02020603050405020304" pitchFamily="18" charset="0"/>
                <a:cs typeface="Times New Roman" panose="02020603050405020304" pitchFamily="18" charset="0"/>
              </a:rPr>
              <a:t>градус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a:t>
            </a:r>
            <a:r>
              <a:rPr lang="kk-KZ" altLang="ru-RU" sz="1200" b="1" dirty="0" smtClean="0">
                <a:solidFill>
                  <a:srgbClr val="000000"/>
                </a:solidFill>
                <a:latin typeface="Times New Roman" panose="02020603050405020304" pitchFamily="18" charset="0"/>
                <a:cs typeface="Times New Roman" panose="02020603050405020304" pitchFamily="18" charset="0"/>
              </a:rPr>
              <a:t>23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мамырға ауа райы болжамы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22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23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жауын-шашынсыз. </a:t>
            </a:r>
            <a:r>
              <a:rPr lang="kk-KZ" sz="1200" dirty="0" smtClean="0">
                <a:latin typeface="Times New Roman" panose="02020603050405020304" pitchFamily="18" charset="0"/>
                <a:cs typeface="Times New Roman" panose="02020603050405020304" pitchFamily="18" charset="0"/>
              </a:rPr>
              <a:t>Жел солтүстік-шығыстан соғады, күші </a:t>
            </a:r>
            <a:r>
              <a:rPr lang="kk-KZ" sz="1200" dirty="0" smtClean="0">
                <a:latin typeface="Times New Roman" panose="02020603050405020304" pitchFamily="18" charset="0"/>
                <a:cs typeface="Times New Roman" panose="02020603050405020304" pitchFamily="18" charset="0"/>
              </a:rPr>
              <a:t>9-14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12-14 </a:t>
            </a:r>
            <a:r>
              <a:rPr lang="kk-KZ" sz="1200" dirty="0" smtClean="0">
                <a:latin typeface="Times New Roman" panose="02020603050405020304" pitchFamily="18" charset="0"/>
                <a:cs typeface="Times New Roman" panose="02020603050405020304" pitchFamily="18" charset="0"/>
              </a:rPr>
              <a:t>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1704" y="2958122"/>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08346311"/>
              </p:ext>
            </p:extLst>
          </p:nvPr>
        </p:nvGraphicFramePr>
        <p:xfrm>
          <a:off x="5026096" y="4531958"/>
          <a:ext cx="4691064" cy="1896859"/>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1720744866"/>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Жокелова</a:t>
                      </a:r>
                      <a:r>
                        <a:rPr lang="ru-RU" altLang="x-none" sz="800" b="0" dirty="0" smtClean="0">
                          <a:latin typeface="Times New Roman" panose="02020603050405020304" pitchFamily="18" charset="0"/>
                          <a:cs typeface="Times New Roman" panose="02020603050405020304" pitchFamily="18" charset="0"/>
                        </a:rPr>
                        <a:t> А.</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17738</TotalTime>
  <Words>554</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4300</cp:revision>
  <cp:lastPrinted>2021-07-01T07:38:07Z</cp:lastPrinted>
  <dcterms:created xsi:type="dcterms:W3CDTF">2018-03-27T06:03:00Z</dcterms:created>
  <dcterms:modified xsi:type="dcterms:W3CDTF">2026-05-21T06:54:20Z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